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1" r:id="rId6"/>
    <p:sldId id="272" r:id="rId7"/>
    <p:sldId id="266" r:id="rId8"/>
    <p:sldId id="260" r:id="rId9"/>
    <p:sldId id="273" r:id="rId10"/>
    <p:sldId id="274" r:id="rId11"/>
    <p:sldId id="265" r:id="rId12"/>
    <p:sldId id="2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72FFAC-7F55-48F4-86F2-30FC0280CBAF}">
          <p14:sldIdLst>
            <p14:sldId id="256"/>
            <p14:sldId id="257"/>
            <p14:sldId id="259"/>
            <p14:sldId id="262"/>
            <p14:sldId id="261"/>
            <p14:sldId id="272"/>
            <p14:sldId id="266"/>
            <p14:sldId id="260"/>
            <p14:sldId id="273"/>
            <p14:sldId id="274"/>
            <p14:sldId id="265"/>
            <p14:sldId id="275"/>
          </p14:sldIdLst>
        </p14:section>
        <p14:section name="Раздел без заголовка" id="{DABD7EB9-DAA8-41BD-AB7B-43D75C75B1C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FDE"/>
    <a:srgbClr val="F7A1F5"/>
    <a:srgbClr val="70AD47"/>
    <a:srgbClr val="801C88"/>
    <a:srgbClr val="B96519"/>
    <a:srgbClr val="E69348"/>
    <a:srgbClr val="548DDA"/>
    <a:srgbClr val="F4B183"/>
    <a:srgbClr val="4472C4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16D71-C06B-46C6-A3C0-712855304E94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262B4-E11A-49F5-A232-9019F6A09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54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BF288-BC8D-DC34-DC34-173DB14C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E3845A-52C2-C688-2642-C4560242E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B387EE-1EEC-D158-3ADA-D6FED5FA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AFDDBF-8752-2E73-0ADC-DFD255D8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C3A7A-629B-F30B-CC6D-1A972945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2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2C3E2-E8CB-391A-7860-158ED835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671F76-5B33-DB86-14D1-B33F8AF88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77C22-2269-46F4-D29E-62001C09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FD4AC3-0276-7110-084E-2339990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4EE29-2352-6A37-2CB7-2B724FA8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E78089-F7E1-F20B-4F93-251644305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4A0369-AA65-03F1-D235-04E5A9750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3D0AEA-961F-D479-28F5-B8118F7B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AFFBA-6176-8971-3A16-4311371E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A3F9D8-6F1C-498F-386F-480BEA5B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04F0D-AD77-3276-5A21-1B4E2611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3E92A-D763-F733-C758-87D56715D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6A8BF2-5625-3D85-29B4-F58F3908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02620-067C-5F31-79C4-F687E347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F83642-57B9-A63C-93CD-D356D4C8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1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3F7A5-2125-245B-C426-8459AC15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5E986F-9469-0280-BF47-4BD7C47A7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CC436E-3641-90E5-DDB9-0872676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704AC0-EA1D-5129-1CFF-6A28F390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3DF2D4-5451-546B-A72F-FEBF4C5D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1387A-0EA5-AF80-5EEC-5E90DD75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D783B-92A9-9713-0680-CCA48AA25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8758B5-C5A9-5C3F-B2D6-15A50AD3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E2D480-134B-7CDF-EE81-B99F1515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C450AE-5DDD-8AB1-74C1-37643850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6AA037-39E3-9A56-E920-B56DB287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168A0-B40B-790F-04C1-A923743D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477D3E-C1D2-ED48-BEC4-41D19FADA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079394-9401-E7A2-E35A-F5BC9EF2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B356B9-FFD9-C3E4-8266-BB734C4D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EEFD23-CB9B-DA15-6FE1-C48EC5E0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3CCF0A-8172-B7BF-4F1B-AFB8FE99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548D1F-25CA-A7E7-6877-1210B306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5978F1-AA4E-2952-48A9-4617A91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12395-AC95-1982-0004-69798E33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ED724C-6BE0-F7F9-0579-70B8D6D9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1DA6C8-02C0-4021-9633-B0F31A22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2833A0-BF7C-AEE1-C944-28E02BB3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4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D28636-BEC8-F5CE-7412-A3EEB7BC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9F850B-053A-4235-A2B2-2211AC02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D28AA3-2C69-4CE3-B72A-600AC7A6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70B0B-6342-4DCE-F1CC-7B7BDAA9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8B780-D955-6618-CAFA-B224C6A8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CBC2E2-CCCA-2018-4560-49FA584F7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031097-B73C-C8E7-1710-D8AF7AC9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1A362E-98D4-05EB-3B9B-C79064B5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C43752-D976-E8F9-9747-63F63CD7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4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17462-2566-952D-67A2-EE9F921C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1FD30A-295D-03FD-40A5-E4491A72F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6BF761-8813-0542-9D24-6E7E7629B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7A0E20-7D90-9035-1A15-8C01B6BB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62EA2D-9D02-E1A1-499B-977F6E20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46D38-5CEE-C9E2-68F6-49702971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E4775-02F6-85F7-1B14-F3C2BC2D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F2DAE-8034-393C-C55C-4604586A9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DD628B-F744-C12D-DBCF-444918CE5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643E-9CF0-4062-BEAA-F37B950CEFA8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A69D9-B2C3-F2AA-50D7-A423B0CA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B4AEFF-10CB-D455-2C6E-461E64BA2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0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88511-B8DC-06FA-9CB1-B145A5305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3706" y="7313246"/>
            <a:ext cx="4225490" cy="2584040"/>
          </a:xfrm>
          <a:noFill/>
          <a:effectLst>
            <a:outerShdw dist="38100" dir="14100000" sx="61000" sy="61000" algn="bl" rotWithShape="0">
              <a:prstClr val="black">
                <a:alpha val="47000"/>
              </a:prstClr>
            </a:outerShdw>
          </a:effectLst>
        </p:spPr>
        <p:txBody>
          <a:bodyPr>
            <a:normAutofit/>
          </a:bodyPr>
          <a:lstStyle/>
          <a:p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FF4CE7-FE44-3EDC-916F-ED0C04CBB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02159">
            <a:off x="1343116" y="3383575"/>
            <a:ext cx="2477478" cy="1252769"/>
          </a:xfrm>
          <a:noFill/>
          <a:ln>
            <a:noFill/>
          </a:ln>
          <a:effectLst>
            <a:glow rad="63500">
              <a:srgbClr val="7030A0">
                <a:alpha val="40000"/>
              </a:srgbClr>
            </a:glow>
          </a:effectLst>
          <a:scene3d>
            <a:camera prst="perspectiveContrastingLeftFacing"/>
            <a:lightRig rig="threePt" dir="t"/>
          </a:scene3d>
        </p:spPr>
        <p:txBody>
          <a:bodyPr lIns="72000" tIns="36000">
            <a:normAutofit/>
          </a:bodyPr>
          <a:lstStyle/>
          <a:p>
            <a:r>
              <a:rPr lang="ru-R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</a:t>
            </a:r>
          </a:p>
          <a:p>
            <a:r>
              <a:rPr lang="ru-RU" b="1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Мурзаев Кирилл</a:t>
            </a:r>
          </a:p>
          <a:p>
            <a:endParaRPr lang="ru-RU" b="1" dirty="0">
              <a:solidFill>
                <a:srgbClr val="BA65F6"/>
              </a:solidFill>
              <a:effectLst>
                <a:outerShdw blurRad="38100" dist="101600" dir="4140000" sx="106000" sy="106000" algn="tl">
                  <a:srgbClr val="000000">
                    <a:alpha val="68000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F04E34B-ECFD-BB5F-4B37-03F581AF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625"/>
            <a:ext cx="3460901" cy="181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6EA77-5897-F820-B4E7-E7B542355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0"/>
          <a:stretch/>
        </p:blipFill>
        <p:spPr>
          <a:xfrm rot="676823">
            <a:off x="6933976" y="2708726"/>
            <a:ext cx="2534468" cy="15784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B5171-9B57-704A-19B1-56DDB244C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6098">
            <a:off x="6640332" y="2757205"/>
            <a:ext cx="2754486" cy="1732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27F8A-AED5-5303-00ED-101C6C90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8355">
            <a:off x="8649259" y="3824484"/>
            <a:ext cx="1567487" cy="653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12ADAD-95D5-4D4C-4930-962B1C08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50258">
            <a:off x="6204619" y="3868991"/>
            <a:ext cx="623899" cy="755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9EA357-FEAB-141E-FB4B-F42D389B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2804">
            <a:off x="6134152" y="3022355"/>
            <a:ext cx="1228386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7DE8BD-BAA5-20F6-04AB-F001BFE0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7220">
            <a:off x="6885378" y="2641406"/>
            <a:ext cx="2787425" cy="123825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10FD664D-1551-AE21-52E5-B5CBFB86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48375">
            <a:off x="11528990" y="5897399"/>
            <a:ext cx="684216" cy="238208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E679D6D-E2FF-69EE-722F-B5202A8B0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28026">
            <a:off x="10715030" y="6081095"/>
            <a:ext cx="534845" cy="1913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3EA78A-314B-44C6-7563-8F45E1AAC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5475">
            <a:off x="10995504" y="5882552"/>
            <a:ext cx="877200" cy="4206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D4E3B98-EDD0-AE92-2A83-1750D225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0638544" y="5807239"/>
            <a:ext cx="1181074" cy="19136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48B3CA3-009C-A86E-BA24-8B8FE3EAB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5764">
            <a:off x="10368771" y="6028585"/>
            <a:ext cx="638175" cy="1511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1586060-BFBA-C0AD-FB25-9B8AB0FBA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33101">
            <a:off x="11598605" y="5686675"/>
            <a:ext cx="638175" cy="183798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9D016405-29B1-901D-C2BE-061A628AC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1038772" y="6259539"/>
            <a:ext cx="1176943" cy="148756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173D726-F6B0-8C1B-6B0C-EE37C2D74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83752">
            <a:off x="11974571" y="5910850"/>
            <a:ext cx="402101" cy="207282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02B836EC-0499-7103-A75C-D4449C8BA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92279">
            <a:off x="10804543" y="6369336"/>
            <a:ext cx="390031" cy="118695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B1C0A16B-C7E4-C2AB-4F2F-9C0D1836D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95044">
            <a:off x="10887623" y="6502686"/>
            <a:ext cx="228731" cy="151581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ED6CBAD-7765-D6F1-E801-47C257FD79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54359">
            <a:off x="10658460" y="6280726"/>
            <a:ext cx="245710" cy="45719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3F94A923-4A81-BB0C-567A-DD070C5DAC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988254">
            <a:off x="11341277" y="5511354"/>
            <a:ext cx="419100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E7092E-6670-8D0F-6C57-6FDEA496DB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5335" y="5649945"/>
            <a:ext cx="333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5"/>
            <a:ext cx="11738631" cy="6419777"/>
          </a:xfrm>
          <a:noFill/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Ray Casting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коллизия и видимость текстур по 2.5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D</a:t>
            </a:r>
            <a:endParaRPr lang="ru-RU" altLang="ru-RU" sz="3200" b="1" dirty="0">
              <a:solidFill>
                <a:srgbClr val="70AD47"/>
              </a:solidFill>
              <a:latin typeface="JetBrains Mono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Render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без объяснений (рендеринг карты и хода игры)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Requirements –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это список использованных всех библиотек в проекте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Window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– это окно с результатом, когда ты проиграл, выиграл и более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Sound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осуществление музыки в главном меню, в игре и прочие эффекты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Sprite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это вся роспись спрайтов и так же их назначение по группам (коллекциям)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Stats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показ статистики по окончанию уровня (поражение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|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победы)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создание </a:t>
            </a:r>
            <a:r>
              <a:rPr lang="ru-RU" altLang="ru-RU" sz="3200" b="1" dirty="0" err="1">
                <a:solidFill>
                  <a:srgbClr val="70AD47"/>
                </a:solidFill>
                <a:latin typeface="JetBrains Mono"/>
              </a:rPr>
              <a:t>кастценны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(осуществление кнопки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Utils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Скрипты в ходе игры по типу (если у игрока здоровье меньше или равно 0, то возвращать 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True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при котором открывается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 Window – LOSE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Weapon - 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принцип работы оружия (анимации, механика и более)</a:t>
            </a:r>
          </a:p>
        </p:txBody>
      </p:sp>
    </p:spTree>
    <p:extLst>
      <p:ext uri="{BB962C8B-B14F-4D97-AF65-F5344CB8AC3E}">
        <p14:creationId xmlns:p14="http://schemas.microsoft.com/office/powerpoint/2010/main" val="24020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270343"/>
            <a:ext cx="10948147" cy="112113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F4B1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9DC6B1-F77B-6C08-3543-89B96F25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622869"/>
            <a:ext cx="11637242" cy="496478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Реализация </a:t>
            </a:r>
            <a:r>
              <a:rPr lang="en-US" b="1" dirty="0">
                <a:solidFill>
                  <a:srgbClr val="00B0F0"/>
                </a:solidFill>
              </a:rPr>
              <a:t>DOOM </a:t>
            </a:r>
            <a:r>
              <a:rPr lang="ru-RU" b="1" dirty="0">
                <a:solidFill>
                  <a:srgbClr val="00B0F0"/>
                </a:solidFill>
              </a:rPr>
              <a:t>в 2.5</a:t>
            </a:r>
            <a:r>
              <a:rPr lang="en-US" b="1" dirty="0">
                <a:solidFill>
                  <a:srgbClr val="00B0F0"/>
                </a:solidFill>
              </a:rPr>
              <a:t>D </a:t>
            </a:r>
            <a:r>
              <a:rPr lang="ru-RU" b="1" dirty="0">
                <a:solidFill>
                  <a:srgbClr val="00B0F0"/>
                </a:solidFill>
              </a:rPr>
              <a:t>была очень интересна и необычной. В 1993 при создание Оригинального Первого </a:t>
            </a:r>
            <a:r>
              <a:rPr lang="en-US" b="1" dirty="0">
                <a:solidFill>
                  <a:srgbClr val="00B0F0"/>
                </a:solidFill>
              </a:rPr>
              <a:t>DOOM</a:t>
            </a:r>
            <a:r>
              <a:rPr lang="ru-RU" b="1" dirty="0">
                <a:solidFill>
                  <a:srgbClr val="00B0F0"/>
                </a:solidFill>
              </a:rPr>
              <a:t>, было очень тяжело и не было возможностей тех, которые у нас есть сейчас.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 </a:t>
            </a:r>
            <a:r>
              <a:rPr lang="ru-RU" b="1" dirty="0">
                <a:solidFill>
                  <a:srgbClr val="D55FDE"/>
                </a:solidFill>
              </a:rPr>
              <a:t>Проект может продвигать по разным путям:</a:t>
            </a:r>
          </a:p>
          <a:p>
            <a:pPr marL="0" indent="0" algn="just">
              <a:buNone/>
            </a:pPr>
            <a:endParaRPr lang="ru-RU" b="1" dirty="0">
              <a:solidFill>
                <a:srgbClr val="F7A1F5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1.    Добавление мультиплеера в игру через локальный хост, благодаря стандартному порту 4747.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2.       Сделать необычную структуру карты (добавления освещения с тенями, взаимодействие с транспортом и так же разрушение объектов)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3.  Попробовать создать общий сервер на </a:t>
            </a:r>
            <a:r>
              <a:rPr lang="en-US" b="1" dirty="0">
                <a:solidFill>
                  <a:srgbClr val="F7A1F5"/>
                </a:solidFill>
              </a:rPr>
              <a:t>Arcade’s </a:t>
            </a:r>
            <a:r>
              <a:rPr lang="ru-RU" b="1" dirty="0">
                <a:solidFill>
                  <a:srgbClr val="F7A1F5"/>
                </a:solidFill>
              </a:rPr>
              <a:t>режиме и         соревноваться по рейтингу который будет включать (Сколько игрок продержался времени, сколько очков заработал, частая статистика использования того или иного оружия и прочее)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079E4-D6BE-1E4C-EF86-FD2DA57C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22F9DC6-252C-4BB3-DB38-E9A458A2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2034"/>
            <a:ext cx="6337454" cy="354596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DB78FC-B7A7-F0F4-A46C-D4395703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37454" cy="33120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D52A15-6F2A-47C8-0F1E-EC6299FA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54" y="48318"/>
            <a:ext cx="5854545" cy="32637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BBDC46-EDE9-BB7F-4135-852D5E46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54" y="3312033"/>
            <a:ext cx="5854545" cy="3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5555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75" y="195109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 action="ppaction://hlinksldjump"/>
              </a:rPr>
              <a:t>Введение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 action="ppaction://hlinksldjump"/>
              </a:rPr>
              <a:t>Для чего создан проект?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 action="ppaction://hlinksldjump"/>
              </a:rPr>
              <a:t>Информация которая помогла мне.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 action="ppaction://hlinksldjump"/>
              </a:rPr>
              <a:t>Необычные технологии в проекте №1.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 action="ppaction://hlinksldjump"/>
              </a:rPr>
              <a:t>Необычные технологии в проекте №2.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8" action="ppaction://hlinksldjump"/>
              </a:rPr>
              <a:t>Объяснение реализации проекта в коде.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9" action="ppaction://hlinksldjump"/>
              </a:rPr>
              <a:t>Заключение.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3200" b="1" dirty="0">
              <a:solidFill>
                <a:srgbClr val="DD5F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75" y="309718"/>
            <a:ext cx="109395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Для чего создан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75" y="1828800"/>
            <a:ext cx="10939585" cy="43954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Мой проект был создан для того, чтобы испытать всю 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мощь библиотеки </a:t>
            </a:r>
            <a:r>
              <a:rPr lang="en-US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PyGame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и так же возможность расслабиться после тяжёлого рабочего дня. Почувствовать чувство мести и вражды, а после победы смело расслабиться и посмотреть красивую </a:t>
            </a:r>
            <a:r>
              <a:rPr lang="ru-RU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кастценну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452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1" y="0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Информация которая помогла мне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879138-2A97-4BF9-BFC3-3D7EC0B4A5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4003" y="0"/>
            <a:ext cx="10319994" cy="7386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imageio-ffmpeg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==0.4.5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llvmlite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==0.39.1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moviepy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==1.0.3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numba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==0.56.4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==1.23.3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Pillow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==9.0.0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==0.1.9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==2.1.2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==2.27.1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tqdm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==4.62.3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urllib3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==1.26.8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opencv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-python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==4.7.0.68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1.23.3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0.1.9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2.27.1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33FDE36-E48D-2E42-E869-A52680AFF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5261" y="4445785"/>
            <a:ext cx="6858000" cy="3046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certifi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2021.10.8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charset-normalizer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2.0.10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colorama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0.4.4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decorator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4.4.2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idna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3.3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2.13.5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31D7-8E92-8243-4461-47045908C3AB}"/>
              </a:ext>
            </a:extLst>
          </p:cNvPr>
          <p:cNvSpPr txBox="1"/>
          <p:nvPr/>
        </p:nvSpPr>
        <p:spPr>
          <a:xfrm>
            <a:off x="3017796" y="530095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6" y="289288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6" y="1669176"/>
            <a:ext cx="4579861" cy="4562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Ray Casting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это один из методов рендеринга в компьютерной графике, при котором сцена строится на основе замеров пересечения лучей с визуализируемой поверхностью. Этот термин впервые использовался в компьютерной графике в 1982 году в публикации Скотта Рота, который применил его для описания метода рендеринга CSG-моделей.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CD463-FED2-D838-B265-910D244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34" y="1614851"/>
            <a:ext cx="615315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FE7F0-DFA1-9EE4-3308-9D2FA0CE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123" y="3878976"/>
            <a:ext cx="7285961" cy="2881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3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6346" y="10700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35" y="5285004"/>
            <a:ext cx="4579861" cy="456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Ну и в 1993 по методу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Casting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–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DOOM 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выпустила свою легендарную игру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F7121-438C-4DA2-D242-0A0B4E4F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94" y="673481"/>
            <a:ext cx="5789800" cy="579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6BA5FD-4FD8-F494-B47B-6BCEAADD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" y="1304358"/>
            <a:ext cx="6089065" cy="285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B07DAC-3DEC-2807-A181-45421CCF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4" y="4334878"/>
            <a:ext cx="6035417" cy="605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15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2272317"/>
            <a:ext cx="10582523" cy="43640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Arcade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Load_Image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Load_Level</a:t>
            </a:r>
            <a:endParaRPr lang="ru-RU" sz="4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Main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Map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Menu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Mode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Player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Point</a:t>
            </a:r>
            <a:r>
              <a:rPr lang="ru-RU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Ray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JetBrains Mon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Ray Casting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Render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Requirements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Result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Window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Sound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Sprite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Stats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Story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Utils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Weapon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JetBrains Mono"/>
            </a:endParaRPr>
          </a:p>
          <a:p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F4B183"/>
                </a:solidFill>
                <a:latin typeface="Arial Black" panose="020B0A04020102020204" pitchFamily="34" charset="0"/>
              </a:rPr>
              <a:t>DOOM</a:t>
            </a:r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1819921"/>
            <a:ext cx="10582523" cy="4364066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Arcade – </a:t>
            </a:r>
            <a:r>
              <a:rPr lang="ru-RU" sz="3200" b="1" dirty="0">
                <a:solidFill>
                  <a:schemeClr val="accent6"/>
                </a:solidFill>
              </a:rPr>
              <a:t>это бесконечный уровень, где пользователю нужно продержаться как можно больше, против всех врагов игры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Config – </a:t>
            </a:r>
            <a:r>
              <a:rPr lang="ru-RU" sz="3200" b="1" dirty="0">
                <a:solidFill>
                  <a:schemeClr val="accent6"/>
                </a:solidFill>
              </a:rPr>
              <a:t>это константы, которые просто используются для дальнейшего использования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Hit – </a:t>
            </a:r>
            <a:r>
              <a:rPr lang="ru-RU" sz="3200" b="1" dirty="0">
                <a:solidFill>
                  <a:schemeClr val="accent6"/>
                </a:solidFill>
              </a:rPr>
              <a:t>это связки </a:t>
            </a:r>
            <a:r>
              <a:rPr lang="en-US" sz="3200" b="1" dirty="0" err="1">
                <a:solidFill>
                  <a:schemeClr val="accent6"/>
                </a:solidFill>
              </a:rPr>
              <a:t>Turple</a:t>
            </a:r>
            <a:r>
              <a:rPr lang="ru-RU" sz="3200" b="1" dirty="0">
                <a:solidFill>
                  <a:schemeClr val="accent6"/>
                </a:solidFill>
              </a:rPr>
              <a:t>, которые используются в ударе по объекту и в объектах метода </a:t>
            </a:r>
            <a:r>
              <a:rPr lang="en-US" sz="3200" b="1" dirty="0" err="1">
                <a:solidFill>
                  <a:schemeClr val="accent6"/>
                </a:solidFill>
              </a:rPr>
              <a:t>Ray_Casting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Load_Image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простая загрузка картинок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Load_Level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от-цифровка карты из </a:t>
            </a:r>
            <a:r>
              <a:rPr lang="en-US" sz="3200" b="1" dirty="0">
                <a:solidFill>
                  <a:schemeClr val="accent6"/>
                </a:solidFill>
              </a:rPr>
              <a:t>txt</a:t>
            </a:r>
            <a:r>
              <a:rPr lang="ru-RU" sz="3200" b="1" dirty="0">
                <a:solidFill>
                  <a:schemeClr val="accent6"/>
                </a:solidFill>
              </a:rPr>
              <a:t> (</a:t>
            </a:r>
            <a:r>
              <a:rPr lang="en-US" sz="3200" b="1" dirty="0">
                <a:solidFill>
                  <a:schemeClr val="accent6"/>
                </a:solidFill>
              </a:rPr>
              <a:t>level </a:t>
            </a:r>
            <a:r>
              <a:rPr lang="ru-RU" sz="3200" b="1" dirty="0">
                <a:solidFill>
                  <a:schemeClr val="accent6"/>
                </a:solidFill>
              </a:rPr>
              <a:t>в </a:t>
            </a:r>
            <a:r>
              <a:rPr lang="en-US" sz="3200" b="1" dirty="0">
                <a:solidFill>
                  <a:schemeClr val="accent6"/>
                </a:solidFill>
              </a:rPr>
              <a:t>txt </a:t>
            </a:r>
            <a:r>
              <a:rPr lang="ru-RU" sz="3200" b="1" dirty="0">
                <a:solidFill>
                  <a:schemeClr val="accent6"/>
                </a:solidFill>
              </a:rPr>
              <a:t>файле является хранением данных)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328490" y="6272062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6"/>
            <a:ext cx="11738631" cy="5811332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Main – </a:t>
            </a:r>
            <a:r>
              <a:rPr lang="ru-RU" sz="3200" b="1" dirty="0">
                <a:solidFill>
                  <a:schemeClr val="accent6"/>
                </a:solidFill>
              </a:rPr>
              <a:t>это собственно оболочка запуска всех файлов и взаимодействие с ними. Именно тут и осуществляется запуск игры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Map – </a:t>
            </a:r>
            <a:r>
              <a:rPr lang="ru-RU" sz="3200" b="1" dirty="0">
                <a:solidFill>
                  <a:schemeClr val="accent6"/>
                </a:solidFill>
              </a:rPr>
              <a:t>это процесс создания карты и мини карты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Menu – </a:t>
            </a:r>
            <a:r>
              <a:rPr lang="ru-RU" sz="3200" b="1" dirty="0">
                <a:solidFill>
                  <a:schemeClr val="accent6"/>
                </a:solidFill>
              </a:rPr>
              <a:t>это </a:t>
            </a:r>
            <a:r>
              <a:rPr lang="ru-RU" sz="3200" b="1" dirty="0">
                <a:solidFill>
                  <a:srgbClr val="70AD47"/>
                </a:solidFill>
                <a:latin typeface="JetBrains Mono"/>
              </a:rPr>
              <a:t>п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ринцип работы Меню и взаимодействие со всеми кнопками которые присутствуют там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Mode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роспись всех модов, (всех возможных взаимодействий с персонажем)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Player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тут можно не объяснять (Всё что может делать наш пользователь)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Point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</a:t>
            </a:r>
            <a:r>
              <a:rPr lang="en-US" altLang="ru-RU" sz="3200" b="1" dirty="0" err="1">
                <a:solidFill>
                  <a:schemeClr val="accent6"/>
                </a:solidFill>
                <a:latin typeface="JetBrains Mono"/>
              </a:rPr>
              <a:t>Turple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показ очков после завершения уровня или Аркады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Ray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осуществление эффекта 2.5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D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rgbClr val="70AD47"/>
              </a:solidFill>
              <a:effectLst/>
              <a:latin typeface="JetBrains Mono"/>
            </a:endParaRPr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644938" y="6267051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735</Words>
  <Application>Microsoft Office PowerPoint</Application>
  <PresentationFormat>Широкоэкранный</PresentationFormat>
  <Paragraphs>73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Mono</vt:lpstr>
      <vt:lpstr>Wingdings</vt:lpstr>
      <vt:lpstr>Тема Office</vt:lpstr>
      <vt:lpstr>Презентация PowerPoint</vt:lpstr>
      <vt:lpstr>Введение:</vt:lpstr>
      <vt:lpstr>Для чего создан проект?</vt:lpstr>
      <vt:lpstr> Информация которая помогла мне </vt:lpstr>
      <vt:lpstr>Необычные технологии в проекте</vt:lpstr>
      <vt:lpstr>Необычные технологии в проекте</vt:lpstr>
      <vt:lpstr> Объяснение реализации проекта в коде </vt:lpstr>
      <vt:lpstr> Объяснение реализации проекта в коде DOOM </vt:lpstr>
      <vt:lpstr> </vt:lpstr>
      <vt:lpstr> 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Decrypt and Ecrypt</dc:title>
  <dc:creator>Кирилл Кириллов</dc:creator>
  <cp:lastModifiedBy>Кирилл Мурзя</cp:lastModifiedBy>
  <cp:revision>10</cp:revision>
  <dcterms:created xsi:type="dcterms:W3CDTF">2022-10-25T19:43:57Z</dcterms:created>
  <dcterms:modified xsi:type="dcterms:W3CDTF">2025-01-24T14:46:55Z</dcterms:modified>
</cp:coreProperties>
</file>